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74" r:id="rId2"/>
    <p:sldId id="258" r:id="rId3"/>
    <p:sldId id="256" r:id="rId4"/>
    <p:sldId id="261" r:id="rId5"/>
    <p:sldId id="263" r:id="rId6"/>
    <p:sldId id="264" r:id="rId7"/>
    <p:sldId id="265" r:id="rId8"/>
    <p:sldId id="266" r:id="rId9"/>
    <p:sldId id="267" r:id="rId10"/>
    <p:sldId id="257" r:id="rId11"/>
    <p:sldId id="273" r:id="rId12"/>
    <p:sldId id="270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509" autoAdjust="0"/>
    <p:restoredTop sz="91887" autoAdjust="0"/>
  </p:normalViewPr>
  <p:slideViewPr>
    <p:cSldViewPr>
      <p:cViewPr varScale="1">
        <p:scale>
          <a:sx n="72" d="100"/>
          <a:sy n="72" d="100"/>
        </p:scale>
        <p:origin x="-107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B8065FD9-6848-4270-A177-D008656C4830}" type="datetimeFigureOut">
              <a:rPr lang="en-US" smtClean="0"/>
              <a:pPr/>
              <a:t>9/3/2011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6DA5EE2F-93BA-4D97-9BD5-6BF582E265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65FD9-6848-4270-A177-D008656C4830}" type="datetimeFigureOut">
              <a:rPr lang="en-US" smtClean="0"/>
              <a:pPr/>
              <a:t>9/3/2011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5EE2F-93BA-4D97-9BD5-6BF582E265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65FD9-6848-4270-A177-D008656C4830}" type="datetimeFigureOut">
              <a:rPr lang="en-US" smtClean="0"/>
              <a:pPr/>
              <a:t>9/3/2011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5EE2F-93BA-4D97-9BD5-6BF582E265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8065FD9-6848-4270-A177-D008656C4830}" type="datetimeFigureOut">
              <a:rPr lang="en-US" smtClean="0"/>
              <a:pPr/>
              <a:t>9/3/2011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6DA5EE2F-93BA-4D97-9BD5-6BF582E265E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B8065FD9-6848-4270-A177-D008656C4830}" type="datetimeFigureOut">
              <a:rPr lang="en-US" smtClean="0"/>
              <a:pPr/>
              <a:t>9/3/2011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6DA5EE2F-93BA-4D97-9BD5-6BF582E265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65FD9-6848-4270-A177-D008656C4830}" type="datetimeFigureOut">
              <a:rPr lang="en-US" smtClean="0"/>
              <a:pPr/>
              <a:t>9/3/2011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5EE2F-93BA-4D97-9BD5-6BF582E265E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65FD9-6848-4270-A177-D008656C4830}" type="datetimeFigureOut">
              <a:rPr lang="en-US" smtClean="0"/>
              <a:pPr/>
              <a:t>9/3/2011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5EE2F-93BA-4D97-9BD5-6BF582E265E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8065FD9-6848-4270-A177-D008656C4830}" type="datetimeFigureOut">
              <a:rPr lang="en-US" smtClean="0"/>
              <a:pPr/>
              <a:t>9/3/2011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DA5EE2F-93BA-4D97-9BD5-6BF582E265E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65FD9-6848-4270-A177-D008656C4830}" type="datetimeFigureOut">
              <a:rPr lang="en-US" smtClean="0"/>
              <a:pPr/>
              <a:t>9/3/2011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5EE2F-93BA-4D97-9BD5-6BF582E265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8065FD9-6848-4270-A177-D008656C4830}" type="datetimeFigureOut">
              <a:rPr lang="en-US" smtClean="0"/>
              <a:pPr/>
              <a:t>9/3/2011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6DA5EE2F-93BA-4D97-9BD5-6BF582E265E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8065FD9-6848-4270-A177-D008656C4830}" type="datetimeFigureOut">
              <a:rPr lang="en-US" smtClean="0"/>
              <a:pPr/>
              <a:t>9/3/2011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DA5EE2F-93BA-4D97-9BD5-6BF582E265E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8065FD9-6848-4270-A177-D008656C4830}" type="datetimeFigureOut">
              <a:rPr lang="en-US" smtClean="0"/>
              <a:pPr/>
              <a:t>9/3/2011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6DA5EE2F-93BA-4D97-9BD5-6BF582E265E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&#1604;&#1575;&#1575;&#1585;&#1604;&#1575;%20&#1604;&#1575;%20&#1575;&#1587;&#1605;&#1593;...JPG" TargetMode="External"/><Relationship Id="rId13" Type="http://schemas.openxmlformats.org/officeDocument/2006/relationships/hyperlink" Target="&#1608;&#1603;&#1585;%20&#1575;&#1604;&#1580;&#1606;&#1610;&#1575;&#1578;.bmp" TargetMode="External"/><Relationship Id="rId3" Type="http://schemas.openxmlformats.org/officeDocument/2006/relationships/hyperlink" Target="&#1575;&#1604;&#1588;&#1580;&#1585;&#1607;%20&#1601;&#1610;%20&#1579;&#1608;&#1576;&#1607;&#1575;%20&#1575;&#1604;&#1575;&#1581;&#1605;&#1585;.JPG" TargetMode="External"/><Relationship Id="rId7" Type="http://schemas.openxmlformats.org/officeDocument/2006/relationships/image" Target="../media/image4.jpeg"/><Relationship Id="rId12" Type="http://schemas.openxmlformats.org/officeDocument/2006/relationships/hyperlink" Target="&#1575;&#1604;&#1608;&#1602;&#1608;&#1601;%20&#1593;&#1604;&#1610;%20&#1575;&#1604;&#1585;&#1575;&#1587;.jpg" TargetMode="External"/><Relationship Id="rId17" Type="http://schemas.openxmlformats.org/officeDocument/2006/relationships/image" Target="../media/image7.gif"/><Relationship Id="rId2" Type="http://schemas.openxmlformats.org/officeDocument/2006/relationships/image" Target="../media/image2.jpeg"/><Relationship Id="rId16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hyperlink" Target="&#1605;&#1578;&#1575;&#1607;&#1577;%20&#1575;&#1604;&#1602;&#1585;&#1583;.JPG" TargetMode="External"/><Relationship Id="rId11" Type="http://schemas.openxmlformats.org/officeDocument/2006/relationships/hyperlink" Target="&#1575;&#1604;&#1588;&#1580;&#1585;&#1607;%20&#1575;&#1604;&#1585;&#1605;&#1575;&#1583;&#1610;&#1607;.JPG" TargetMode="External"/><Relationship Id="rId5" Type="http://schemas.openxmlformats.org/officeDocument/2006/relationships/hyperlink" Target="&#1608;&#1603;&#1585;%20&#1580;&#1606;&#1610;&#1575;&#1578;%20&#1575;&#1604;&#1576;&#1581;&#1585;.JPG" TargetMode="External"/><Relationship Id="rId15" Type="http://schemas.openxmlformats.org/officeDocument/2006/relationships/hyperlink" Target="&#1603;&#1610;&#1578;%20&#1607;&#1575;&#1585;&#1610;&#1606;&#1580;%20-&#1604;&#1575;%20&#1575;&#1585;&#1609;%20&#1604;&#1575;%20&#1575;&#1587;&#1605;&#1593;%20&#1604;&#1575;%20&#1575;&#1578;&#1603;&#1604;&#1605;.bmp" TargetMode="External"/><Relationship Id="rId10" Type="http://schemas.openxmlformats.org/officeDocument/2006/relationships/hyperlink" Target="&#1601;&#1575;&#1585;%20&#1570;&#1606;&#1583;&#1610;.JPG" TargetMode="External"/><Relationship Id="rId4" Type="http://schemas.openxmlformats.org/officeDocument/2006/relationships/image" Target="../media/image3.jpeg"/><Relationship Id="rId9" Type="http://schemas.openxmlformats.org/officeDocument/2006/relationships/hyperlink" Target="&#1604;&#1608;&#1581;&#1577;%20&#1578;&#1603;&#1608;&#1610;&#1606;.JPG" TargetMode="External"/><Relationship Id="rId1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0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7.gif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7.gif"/><Relationship Id="rId4" Type="http://schemas.openxmlformats.org/officeDocument/2006/relationships/image" Target="../media/image33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gif"/><Relationship Id="rId5" Type="http://schemas.openxmlformats.org/officeDocument/2006/relationships/image" Target="../media/image10.gif"/><Relationship Id="rId4" Type="http://schemas.openxmlformats.org/officeDocument/2006/relationships/image" Target="../media/image9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gif"/><Relationship Id="rId4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&#1573;&#1591;&#1575;&#1585;%20&#1605;&#1593;&#1591;&#1585;.avi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gif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7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gif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#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533400" y="76553"/>
            <a:ext cx="6262866" cy="6781447"/>
          </a:xfrm>
        </p:spPr>
      </p:pic>
      <p:pic>
        <p:nvPicPr>
          <p:cNvPr id="6" name="Picture 5" descr="x.jpg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239000" y="3200400"/>
            <a:ext cx="1294862" cy="1402080"/>
          </a:xfrm>
          <a:prstGeom prst="rect">
            <a:avLst/>
          </a:prstGeom>
        </p:spPr>
      </p:pic>
      <p:pic>
        <p:nvPicPr>
          <p:cNvPr id="8" name="Picture 7" descr="x.jpg">
            <a:hlinkClick r:id="rId5" action="ppaction://hlinkfile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239000" y="3429000"/>
            <a:ext cx="1294862" cy="1402080"/>
          </a:xfrm>
          <a:prstGeom prst="rect">
            <a:avLst/>
          </a:prstGeom>
        </p:spPr>
      </p:pic>
      <p:pic>
        <p:nvPicPr>
          <p:cNvPr id="9" name="Picture 8" descr="o.jpg">
            <a:hlinkClick r:id="rId6" action="ppaction://hlinkfile"/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162800" y="1447800"/>
            <a:ext cx="1435608" cy="1554480"/>
          </a:xfrm>
          <a:prstGeom prst="rect">
            <a:avLst/>
          </a:prstGeom>
        </p:spPr>
      </p:pic>
      <p:pic>
        <p:nvPicPr>
          <p:cNvPr id="10" name="Picture 9" descr="o.jpg">
            <a:hlinkClick r:id="rId8" action="ppaction://hlinkfile"/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162800" y="914400"/>
            <a:ext cx="1435608" cy="1554480"/>
          </a:xfrm>
          <a:prstGeom prst="rect">
            <a:avLst/>
          </a:prstGeom>
        </p:spPr>
      </p:pic>
      <p:pic>
        <p:nvPicPr>
          <p:cNvPr id="7" name="Picture 6" descr="x.jpg">
            <a:hlinkClick r:id="rId9" action="ppaction://hlinkfile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239000" y="3810000"/>
            <a:ext cx="1294862" cy="1402080"/>
          </a:xfrm>
          <a:prstGeom prst="rect">
            <a:avLst/>
          </a:prstGeom>
        </p:spPr>
      </p:pic>
      <p:pic>
        <p:nvPicPr>
          <p:cNvPr id="5" name="Picture 4" descr="o.jpg">
            <a:hlinkClick r:id="rId10" action="ppaction://hlinkfile"/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162800" y="457200"/>
            <a:ext cx="1435608" cy="1554480"/>
          </a:xfrm>
          <a:prstGeom prst="rect">
            <a:avLst/>
          </a:prstGeom>
        </p:spPr>
      </p:pic>
      <p:pic>
        <p:nvPicPr>
          <p:cNvPr id="11" name="Picture 10" descr="x.jpg">
            <a:hlinkClick r:id="rId11" action="ppaction://hlinkfile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239000" y="4191000"/>
            <a:ext cx="1294862" cy="1402080"/>
          </a:xfrm>
          <a:prstGeom prst="rect">
            <a:avLst/>
          </a:prstGeom>
        </p:spPr>
      </p:pic>
      <p:pic>
        <p:nvPicPr>
          <p:cNvPr id="12" name="Picture 11" descr="o.jpg">
            <a:hlinkClick r:id="rId12" action="ppaction://hlinkfile"/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162800" y="0"/>
            <a:ext cx="1435608" cy="1554480"/>
          </a:xfrm>
          <a:prstGeom prst="rect">
            <a:avLst/>
          </a:prstGeom>
        </p:spPr>
      </p:pic>
      <p:pic>
        <p:nvPicPr>
          <p:cNvPr id="13" name="Picture 12" descr="x.jpg">
            <a:hlinkClick r:id="rId13" action="ppaction://hlinkfile"/>
          </p:cNvPr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7772400" y="6096000"/>
            <a:ext cx="281492" cy="304800"/>
          </a:xfrm>
          <a:prstGeom prst="rect">
            <a:avLst/>
          </a:prstGeom>
        </p:spPr>
      </p:pic>
      <p:pic>
        <p:nvPicPr>
          <p:cNvPr id="14" name="Picture 13" descr="o.jpg">
            <a:hlinkClick r:id="rId15" action="ppaction://hlinkfile"/>
          </p:cNvPr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7772400" y="6477000"/>
            <a:ext cx="281492" cy="3048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6629400" y="6412468"/>
            <a:ext cx="11929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AE" dirty="0" smtClean="0"/>
              <a:t>- كيث هارينج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6477000" y="6019800"/>
            <a:ext cx="13227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AE" dirty="0" smtClean="0"/>
              <a:t>- بيت موندريان</a:t>
            </a:r>
            <a:endParaRPr lang="en-US" dirty="0"/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8229600" y="5725110"/>
            <a:ext cx="380999" cy="516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صورة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316"/>
            <a:ext cx="9144000" cy="684736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21105128">
            <a:off x="4085462" y="685800"/>
            <a:ext cx="3200400" cy="639762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ar-SA" sz="2400" b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نماذج</a:t>
            </a:r>
            <a:r>
              <a:rPr lang="ar-AE" sz="2400" b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لعمل إطار معطر</a:t>
            </a:r>
            <a:r>
              <a:rPr lang="en-US" sz="2400" b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en-US" sz="2400" b="1" cap="none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7" name="Content Placeholder 3" descr="potpourripictureframe10.jp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rcRect l="16048" t="8780" r="20827" b="9271"/>
          <a:stretch>
            <a:fillRect/>
          </a:stretch>
        </p:blipFill>
        <p:spPr>
          <a:xfrm>
            <a:off x="5105400" y="1219200"/>
            <a:ext cx="1828800" cy="3048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%5BS77_com%5D-boy-01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9600" y="609600"/>
            <a:ext cx="2311400" cy="2971800"/>
          </a:xfrm>
          <a:prstGeom prst="rect">
            <a:avLst/>
          </a:prstGeom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408558">
            <a:off x="1738344" y="3830725"/>
            <a:ext cx="3755680" cy="281676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-1054100" y="-165100"/>
            <a:ext cx="5384801" cy="4038601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29600" y="5725110"/>
            <a:ext cx="380999" cy="516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11" descr="copylk4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724400" y="609600"/>
            <a:ext cx="3099275" cy="28932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2" descr="IMG_611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8277246">
            <a:off x="3831903" y="159902"/>
            <a:ext cx="5158445" cy="386836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AE" dirty="0" smtClean="0"/>
              <a:t>شكرا لحسن إستماعكن</a:t>
            </a:r>
            <a:endParaRPr lang="en-US" dirty="0"/>
          </a:p>
        </p:txBody>
      </p:sp>
      <p:pic>
        <p:nvPicPr>
          <p:cNvPr id="26626" name="Picture 2" descr="C:\Documents and Settings\Owner\My Documents\My Pictures\صور متحركة\gatito1.gif"/>
          <p:cNvPicPr>
            <a:picLocks noGrp="1" noChangeAspect="1" noChangeArrowheads="1" noCro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1537334"/>
            <a:ext cx="3733801" cy="5320666"/>
          </a:xfrm>
          <a:prstGeom prst="rect">
            <a:avLst/>
          </a:prstGeom>
          <a:noFill/>
        </p:spPr>
      </p:pic>
      <p:pic>
        <p:nvPicPr>
          <p:cNvPr id="26627" name="Picture 3" descr="C:\Documents and Settings\Owner\My Documents\My Pictures\صور متحركة\BUGS_E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53200" y="228600"/>
            <a:ext cx="2390775" cy="6629400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2590800" y="304800"/>
            <a:ext cx="29995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مع السلامة</a:t>
            </a:r>
            <a:endParaRPr lang="en-US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26628" name="Picture 4" descr="C:\Documents and Settings\Owner\My Documents\My Pictures\صور متحركة\blume033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66800" y="0"/>
            <a:ext cx="1524000" cy="1524000"/>
          </a:xfrm>
          <a:prstGeom prst="rect">
            <a:avLst/>
          </a:prstGeom>
          <a:noFill/>
        </p:spPr>
      </p:pic>
      <p:pic>
        <p:nvPicPr>
          <p:cNvPr id="26629" name="Picture 5" descr="C:\Documents and Settings\Owner\My Documents\My Pictures\صور متحركة\blume033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547344">
            <a:off x="155354" y="298733"/>
            <a:ext cx="1157498" cy="1209349"/>
          </a:xfrm>
          <a:prstGeom prst="rect">
            <a:avLst/>
          </a:prstGeom>
          <a:noFill/>
        </p:spPr>
      </p:pic>
      <p:pic>
        <p:nvPicPr>
          <p:cNvPr id="26630" name="Picture 6" descr="C:\Documents and Settings\Owner\My Documents\My Pictures\صور متحركة\blume033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76" y="1676400"/>
            <a:ext cx="914400" cy="914400"/>
          </a:xfrm>
          <a:prstGeom prst="rect">
            <a:avLst/>
          </a:prstGeom>
          <a:noFill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29600" y="5725110"/>
            <a:ext cx="380999" cy="516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2971800" y="5029200"/>
            <a:ext cx="6172200" cy="990600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ar-AE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في مشروع التدريس عبر القارات</a:t>
            </a:r>
            <a:br>
              <a:rPr lang="ar-AE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en-US" cap="none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553200" y="152400"/>
            <a:ext cx="2438400" cy="830997"/>
          </a:xfrm>
          <a:prstGeom prst="rect">
            <a:avLst/>
          </a:prstGeom>
          <a:ln/>
          <a:effectLst>
            <a:glow rad="101600">
              <a:schemeClr val="accent2">
                <a:satMod val="175000"/>
                <a:alpha val="40000"/>
              </a:schemeClr>
            </a:glow>
            <a:outerShdw blurRad="50800" dist="25000" dir="5400000" rotWithShape="0">
              <a:srgbClr val="000000">
                <a:alpha val="40000"/>
              </a:srgb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ar-AE" sz="1200" dirty="0" smtClean="0"/>
              <a:t>وزارة التربية والتعليم</a:t>
            </a:r>
          </a:p>
          <a:p>
            <a:pPr algn="r"/>
            <a:r>
              <a:rPr lang="ar-AE" sz="1200" dirty="0" smtClean="0"/>
              <a:t>منطقة أبوظبي التعليمية</a:t>
            </a:r>
          </a:p>
          <a:p>
            <a:pPr algn="r"/>
            <a:r>
              <a:rPr lang="ar-AE" sz="1200" dirty="0" smtClean="0"/>
              <a:t>مدرسة الرحبة للتعليم الأساسي ح1</a:t>
            </a:r>
          </a:p>
          <a:p>
            <a:pPr algn="r"/>
            <a:endParaRPr lang="en-US" sz="1200" dirty="0"/>
          </a:p>
        </p:txBody>
      </p:sp>
      <p:pic>
        <p:nvPicPr>
          <p:cNvPr id="10" name="Picture 2" descr="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0"/>
            <a:ext cx="1371600" cy="1143000"/>
          </a:xfrm>
          <a:prstGeom prst="rect">
            <a:avLst/>
          </a:prstGeom>
          <a:noFill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3532284"/>
            <a:ext cx="838200" cy="1136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3315" name="Picture 3" descr="C:\Documents and Settings\Owner\My Documents\My Pictures\صور متحركة\animation\Welcome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34200" y="685800"/>
            <a:ext cx="1714500" cy="381000"/>
          </a:xfrm>
          <a:prstGeom prst="rect">
            <a:avLst/>
          </a:prstGeom>
          <a:noFill/>
        </p:spPr>
      </p:pic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1981200" y="1219200"/>
            <a:ext cx="525015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AE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بسم الله الرحمن الرحيم</a:t>
            </a:r>
          </a:p>
          <a:p>
            <a:pPr algn="ctr"/>
            <a:r>
              <a:rPr lang="ar-AE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وبه نستعين..</a:t>
            </a:r>
            <a:endParaRPr lang="en-US" sz="5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4" name="Picture 13" descr="صورة قرآن مضيء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971799" y="2971800"/>
            <a:ext cx="4331999" cy="1954007"/>
          </a:xfrm>
          <a:prstGeom prst="rect">
            <a:avLst/>
          </a:prstGeom>
        </p:spPr>
      </p:pic>
      <p:pic>
        <p:nvPicPr>
          <p:cNvPr id="13313" name="Picture 1" descr="قلم م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966594">
            <a:off x="6431948" y="2150799"/>
            <a:ext cx="1676400" cy="3207879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Picture 1" descr="C:\Documents and Settings\Owner\My Documents\My Pictures\صور متحركة\صور كليب\صور متحركة\صورة10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3763737">
            <a:off x="2601492" y="2410956"/>
            <a:ext cx="6324600" cy="4743450"/>
          </a:xfrm>
          <a:prstGeom prst="rect">
            <a:avLst/>
          </a:prstGeom>
          <a:noFill/>
        </p:spPr>
      </p:pic>
      <p:sp>
        <p:nvSpPr>
          <p:cNvPr id="9" name="Rectangle 8"/>
          <p:cNvSpPr/>
          <p:nvPr/>
        </p:nvSpPr>
        <p:spPr>
          <a:xfrm rot="1667554">
            <a:off x="4254618" y="2690023"/>
            <a:ext cx="33281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4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عمل إطار م</a:t>
            </a:r>
            <a:r>
              <a:rPr lang="ar-AE" sz="4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عطر</a:t>
            </a:r>
            <a:endParaRPr lang="en-US" sz="4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3532284"/>
            <a:ext cx="838200" cy="1136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Rectangle 11"/>
          <p:cNvSpPr/>
          <p:nvPr/>
        </p:nvSpPr>
        <p:spPr>
          <a:xfrm rot="1667554">
            <a:off x="2959218" y="5151136"/>
            <a:ext cx="33281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4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عمل إطار م</a:t>
            </a:r>
            <a:r>
              <a:rPr lang="ar-AE" sz="4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عطر</a:t>
            </a:r>
            <a:endParaRPr lang="en-US" sz="4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4" name="Rectangle 13"/>
          <p:cNvSpPr/>
          <p:nvPr/>
        </p:nvSpPr>
        <p:spPr>
          <a:xfrm rot="17824759">
            <a:off x="2188836" y="3140081"/>
            <a:ext cx="33281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4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عمل إطار م</a:t>
            </a:r>
            <a:r>
              <a:rPr lang="ar-AE" sz="4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عطر</a:t>
            </a:r>
            <a:endParaRPr lang="en-US" sz="4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5" name="Rectangle 14"/>
          <p:cNvSpPr/>
          <p:nvPr/>
        </p:nvSpPr>
        <p:spPr>
          <a:xfrm rot="17897886">
            <a:off x="4797533" y="4615675"/>
            <a:ext cx="33281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4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عمل إطار م</a:t>
            </a:r>
            <a:r>
              <a:rPr lang="ar-AE" sz="4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عطر</a:t>
            </a:r>
            <a:endParaRPr lang="en-US" sz="4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16" name="Picture 15" descr="potpourripictureframe6.jpg"/>
          <p:cNvPicPr>
            <a:picLocks noChangeAspect="1"/>
          </p:cNvPicPr>
          <p:nvPr/>
        </p:nvPicPr>
        <p:blipFill>
          <a:blip r:embed="rId4" cstate="print"/>
          <a:srcRect l="5714" t="10191" r="14285"/>
          <a:stretch>
            <a:fillRect/>
          </a:stretch>
        </p:blipFill>
        <p:spPr>
          <a:xfrm>
            <a:off x="3962400" y="3505200"/>
            <a:ext cx="2362200" cy="14869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0" name="Picture 9" descr="welcome33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876800" y="304800"/>
            <a:ext cx="3905250" cy="2724150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4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5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6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7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1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2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3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4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8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9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0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1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5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6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7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8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68362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ar-SA" b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2" action="ppaction://hlinkfile"/>
              </a:rPr>
              <a:t>عرض لبيان عملي لعمل إطار </a:t>
            </a:r>
            <a:r>
              <a:rPr lang="ar-AE" b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2" action="ppaction://hlinkfile"/>
              </a:rPr>
              <a:t>معطر</a:t>
            </a:r>
            <a:r>
              <a:rPr lang="en-US" b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2" action="ppaction://hlinkfile"/>
              </a:rPr>
              <a:t/>
            </a:r>
            <a:br>
              <a:rPr lang="en-US" b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2" action="ppaction://hlinkfile"/>
              </a:rPr>
            </a:br>
            <a:endParaRPr lang="en-US" b="1" cap="none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hlinkClick r:id="rId2" action="ppaction://hlinkfile"/>
            </a:endParaRPr>
          </a:p>
        </p:txBody>
      </p:sp>
      <p:pic>
        <p:nvPicPr>
          <p:cNvPr id="6" name="Content Placeholder 5" descr="untitled.bmp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rcRect l="12297" t="10795" r="10680" b="8911"/>
          <a:stretch>
            <a:fillRect/>
          </a:stretch>
        </p:blipFill>
        <p:spPr>
          <a:xfrm>
            <a:off x="609600" y="1600200"/>
            <a:ext cx="4021304" cy="23505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 descr="potpourripictureframe10.jpg"/>
          <p:cNvPicPr>
            <a:picLocks noChangeAspect="1"/>
          </p:cNvPicPr>
          <p:nvPr/>
        </p:nvPicPr>
        <p:blipFill>
          <a:blip r:embed="rId4" cstate="print"/>
          <a:srcRect l="17306" t="8617" r="22537" b="9628"/>
          <a:stretch>
            <a:fillRect/>
          </a:stretch>
        </p:blipFill>
        <p:spPr>
          <a:xfrm>
            <a:off x="4953000" y="3276600"/>
            <a:ext cx="3188295" cy="24295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29600" y="5725110"/>
            <a:ext cx="380999" cy="516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ar-AE" b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نحضر قطعه مسطحه من الكرتون</a:t>
            </a:r>
            <a:r>
              <a:rPr lang="en-US" b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en-US" b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en-US" b="1" cap="none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Content Placeholder 3" descr="potpourripictureframe2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981200" y="2514600"/>
            <a:ext cx="4953000" cy="333850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29600" y="5725110"/>
            <a:ext cx="380999" cy="516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en-US" b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en-US" b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ar-AE" b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نحدد شكل الإطار الخارجي بالقلم الرصاص</a:t>
            </a:r>
            <a:r>
              <a:rPr lang="en-US" b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en-US" b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en-US" b="1" cap="none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Content Placeholder 3" descr="potpourripictureframe3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 l="14327" t="5475" r="13015" b="5095"/>
          <a:stretch>
            <a:fillRect/>
          </a:stretch>
        </p:blipFill>
        <p:spPr>
          <a:xfrm>
            <a:off x="1981200" y="2209800"/>
            <a:ext cx="5299788" cy="3657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29600" y="5725110"/>
            <a:ext cx="380999" cy="516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92162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ar-SA" b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ثم نقص الإطار الخارجي ونفرغه من الداخل</a:t>
            </a:r>
            <a:endParaRPr lang="en-US" b="1" cap="none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Content Placeholder 3" descr="potpourripictureframe4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 l="24779" t="14088" r="25226" b="16397"/>
          <a:stretch>
            <a:fillRect/>
          </a:stretch>
        </p:blipFill>
        <p:spPr>
          <a:xfrm>
            <a:off x="609600" y="1371600"/>
            <a:ext cx="3657600" cy="28515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5" name="Content Placeholder 3" descr="potpourripictureframe5.jpg"/>
          <p:cNvPicPr>
            <a:picLocks noChangeAspect="1"/>
          </p:cNvPicPr>
          <p:nvPr/>
        </p:nvPicPr>
        <p:blipFill>
          <a:blip r:embed="rId3" cstate="print"/>
          <a:srcRect l="24474" t="13785" r="22911" b="11258"/>
          <a:stretch>
            <a:fillRect/>
          </a:stretch>
        </p:blipFill>
        <p:spPr>
          <a:xfrm>
            <a:off x="4495800" y="3124200"/>
            <a:ext cx="3529509" cy="2819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2560072" y="5670820"/>
            <a:ext cx="5029200" cy="1066800"/>
          </a:xfrm>
          <a:prstGeom prst="rect">
            <a:avLst/>
          </a:prstGeom>
        </p:spPr>
        <p:txBody>
          <a:bodyPr vert="horz" anchor="b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000" b="1" i="0" u="none" strike="noStrike" kern="120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نضع الماده الاصقه</a:t>
            </a:r>
            <a:endParaRPr kumimoji="0" lang="en-US" sz="3000" b="1" i="0" u="none" strike="noStrike" kern="1200" normalizeH="0" baseline="0" noProof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29600" y="5725110"/>
            <a:ext cx="380999" cy="516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ar-SA" b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نوزع الورود المجففة علي الإطار</a:t>
            </a:r>
            <a:r>
              <a:rPr lang="en-US" b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en-US" b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en-US" b="1" cap="none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" name="Content Placeholder 5" descr="potpourripictureframe8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228600" y="3200400"/>
            <a:ext cx="4025980" cy="22574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7" name="Picture 6" descr="potpourripictureframe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14800" y="4448175"/>
            <a:ext cx="3890082" cy="21812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29600" y="5725110"/>
            <a:ext cx="380999" cy="516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7" descr="potpourripictureframe6.jpg"/>
          <p:cNvPicPr>
            <a:picLocks noChangeAspect="1"/>
          </p:cNvPicPr>
          <p:nvPr/>
        </p:nvPicPr>
        <p:blipFill>
          <a:blip r:embed="rId5" cstate="print"/>
          <a:srcRect l="5714" t="10191" r="14285"/>
          <a:stretch>
            <a:fillRect/>
          </a:stretch>
        </p:blipFill>
        <p:spPr>
          <a:xfrm>
            <a:off x="3352800" y="914400"/>
            <a:ext cx="3631660" cy="2286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en-US" b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en-US" b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ar-SA" b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النتيجة النهائية ووضع الصورة</a:t>
            </a:r>
            <a:r>
              <a:rPr lang="en-US" b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en-US" b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en-US" b="1" cap="none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Content Placeholder 3" descr="potpourripictureframe10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 l="16048" t="8780" r="20827" b="9271"/>
          <a:stretch>
            <a:fillRect/>
          </a:stretch>
        </p:blipFill>
        <p:spPr>
          <a:xfrm>
            <a:off x="2514599" y="4114800"/>
            <a:ext cx="3395899" cy="24719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5" name="Picture 4" descr="potpourripictureframe9.jpg"/>
          <p:cNvPicPr>
            <a:picLocks noChangeAspect="1"/>
          </p:cNvPicPr>
          <p:nvPr/>
        </p:nvPicPr>
        <p:blipFill>
          <a:blip r:embed="rId3" cstate="print"/>
          <a:srcRect l="18262" t="9664" r="20967" b="7471"/>
          <a:stretch>
            <a:fillRect/>
          </a:stretch>
        </p:blipFill>
        <p:spPr>
          <a:xfrm>
            <a:off x="762001" y="1165914"/>
            <a:ext cx="3352800" cy="256346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6" name="Picture 5" descr="potpourripictureframe1.jpg"/>
          <p:cNvPicPr>
            <a:picLocks noChangeAspect="1"/>
          </p:cNvPicPr>
          <p:nvPr/>
        </p:nvPicPr>
        <p:blipFill>
          <a:blip r:embed="rId4" cstate="print"/>
          <a:srcRect l="14711" t="8506" r="13034" b="3351"/>
          <a:stretch>
            <a:fillRect/>
          </a:stretch>
        </p:blipFill>
        <p:spPr>
          <a:xfrm>
            <a:off x="4724400" y="1371600"/>
            <a:ext cx="3497627" cy="23923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29600" y="5725110"/>
            <a:ext cx="380999" cy="516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Urban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600</TotalTime>
  <Words>80</Words>
  <Application>Microsoft Office PowerPoint</Application>
  <PresentationFormat>عرض على الشاشة (3:4)‏</PresentationFormat>
  <Paragraphs>22</Paragraphs>
  <Slides>12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12</vt:i4>
      </vt:variant>
    </vt:vector>
  </HeadingPairs>
  <TitlesOfParts>
    <vt:vector size="13" baseType="lpstr">
      <vt:lpstr>Oriel</vt:lpstr>
      <vt:lpstr>الشريحة 1</vt:lpstr>
      <vt:lpstr>في مشروع التدريس عبر القارات </vt:lpstr>
      <vt:lpstr>الشريحة 3</vt:lpstr>
      <vt:lpstr>عرض لبيان عملي لعمل إطار معطر </vt:lpstr>
      <vt:lpstr>نحضر قطعه مسطحه من الكرتون </vt:lpstr>
      <vt:lpstr> نحدد شكل الإطار الخارجي بالقلم الرصاص </vt:lpstr>
      <vt:lpstr>ثم نقص الإطار الخارجي ونفرغه من الداخل</vt:lpstr>
      <vt:lpstr>نوزع الورود المجففة علي الإطار </vt:lpstr>
      <vt:lpstr> النتيجة النهائية ووضع الصورة </vt:lpstr>
      <vt:lpstr>نماذج لعمل إطار معطر </vt:lpstr>
      <vt:lpstr>الشريحة 11</vt:lpstr>
      <vt:lpstr>شكرا لحسن إستماعكن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مشروع التدريس عبر القارات فكرة وإشراف: أ.مني المغربي </dc:title>
  <dc:creator>Afra</dc:creator>
  <cp:lastModifiedBy>user</cp:lastModifiedBy>
  <cp:revision>92</cp:revision>
  <dcterms:created xsi:type="dcterms:W3CDTF">2008-02-18T12:22:34Z</dcterms:created>
  <dcterms:modified xsi:type="dcterms:W3CDTF">2011-09-03T02:45:50Z</dcterms:modified>
</cp:coreProperties>
</file>