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57" r:id="rId3"/>
    <p:sldId id="259" r:id="rId4"/>
    <p:sldId id="260" r:id="rId5"/>
    <p:sldId id="262" r:id="rId6"/>
    <p:sldId id="261" r:id="rId7"/>
    <p:sldId id="263" r:id="rId8"/>
    <p:sldId id="264" r:id="rId9"/>
    <p:sldId id="265" r:id="rId10"/>
    <p:sldId id="266" r:id="rId11"/>
    <p:sldId id="267" r:id="rId12"/>
    <p:sldId id="268" r:id="rId13"/>
    <p:sldId id="275" r:id="rId14"/>
    <p:sldId id="276" r:id="rId15"/>
    <p:sldId id="269" r:id="rId16"/>
    <p:sldId id="270" r:id="rId17"/>
    <p:sldId id="271" r:id="rId18"/>
    <p:sldId id="272" r:id="rId19"/>
    <p:sldId id="273" r:id="rId20"/>
    <p:sldId id="274" r:id="rId21"/>
    <p:sldId id="277" r:id="rId22"/>
    <p:sldId id="279" r:id="rId23"/>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38" d="100"/>
          <a:sy n="38" d="100"/>
        </p:scale>
        <p:origin x="-140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7" name="مثلث متساوي الساقين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عنوان 7"/>
          <p:cNvSpPr>
            <a:spLocks noGrp="1"/>
          </p:cNvSpPr>
          <p:nvPr>
            <p:ph type="ctrTitle"/>
          </p:nvPr>
        </p:nvSpPr>
        <p:spPr>
          <a:xfrm>
            <a:off x="540544" y="776288"/>
            <a:ext cx="8062912" cy="1470025"/>
          </a:xfrm>
        </p:spPr>
        <p:txBody>
          <a:bodyPr anchor="b">
            <a:normAutofit/>
          </a:bodyPr>
          <a:lstStyle>
            <a:lvl1pPr algn="r">
              <a:defRPr sz="4400"/>
            </a:lvl1pPr>
          </a:lstStyle>
          <a:p>
            <a:r>
              <a:rPr kumimoji="0" lang="ar-SA" smtClean="0"/>
              <a:t>انقر لتحرير نمط العنوان الرئيسي</a:t>
            </a:r>
            <a:endParaRPr kumimoji="0" lang="en-US"/>
          </a:p>
        </p:txBody>
      </p:sp>
      <p:sp>
        <p:nvSpPr>
          <p:cNvPr id="9" name="عنوان فرعي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28" name="عنصر نائب للتاريخ 27"/>
          <p:cNvSpPr>
            <a:spLocks noGrp="1"/>
          </p:cNvSpPr>
          <p:nvPr>
            <p:ph type="dt" sz="half" idx="10"/>
          </p:nvPr>
        </p:nvSpPr>
        <p:spPr>
          <a:xfrm>
            <a:off x="1371600" y="6012656"/>
            <a:ext cx="5791200" cy="365125"/>
          </a:xfrm>
        </p:spPr>
        <p:txBody>
          <a:bodyPr tIns="0" bIns="0" anchor="t"/>
          <a:lstStyle>
            <a:lvl1pPr algn="r">
              <a:defRPr sz="1000"/>
            </a:lvl1pPr>
          </a:lstStyle>
          <a:p>
            <a:fld id="{547BA460-C587-482D-9764-F7C3EEF0CE8B}" type="datetimeFigureOut">
              <a:rPr lang="ar-SA" smtClean="0"/>
              <a:pPr/>
              <a:t>10/06/33</a:t>
            </a:fld>
            <a:endParaRPr lang="ar-SA"/>
          </a:p>
        </p:txBody>
      </p:sp>
      <p:sp>
        <p:nvSpPr>
          <p:cNvPr id="17" name="عنصر نائب للتذييل 16"/>
          <p:cNvSpPr>
            <a:spLocks noGrp="1"/>
          </p:cNvSpPr>
          <p:nvPr>
            <p:ph type="ftr" sz="quarter" idx="11"/>
          </p:nvPr>
        </p:nvSpPr>
        <p:spPr>
          <a:xfrm>
            <a:off x="1371600" y="5650704"/>
            <a:ext cx="5791200" cy="365125"/>
          </a:xfrm>
        </p:spPr>
        <p:txBody>
          <a:bodyPr tIns="0" bIns="0" anchor="b"/>
          <a:lstStyle>
            <a:lvl1pPr algn="r">
              <a:defRPr sz="1100"/>
            </a:lvl1pPr>
          </a:lstStyle>
          <a:p>
            <a:endParaRPr lang="ar-SA"/>
          </a:p>
        </p:txBody>
      </p:sp>
      <p:sp>
        <p:nvSpPr>
          <p:cNvPr id="29" name="عنصر نائب لرقم الشريحة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59795C1A-1E47-4B1E-A6E5-A6EFCFB13923}"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547BA460-C587-482D-9764-F7C3EEF0CE8B}" type="datetimeFigureOut">
              <a:rPr lang="ar-SA" smtClean="0"/>
              <a:pPr/>
              <a:t>10/06/33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59795C1A-1E47-4B1E-A6E5-A6EFCFB13923}"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81800" y="381000"/>
            <a:ext cx="1905000" cy="5486400"/>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381000"/>
            <a:ext cx="6248400" cy="5486400"/>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547BA460-C587-482D-9764-F7C3EEF0CE8B}" type="datetimeFigureOut">
              <a:rPr lang="ar-SA" smtClean="0"/>
              <a:pPr/>
              <a:t>10/06/33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59795C1A-1E47-4B1E-A6E5-A6EFCFB13923}"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67494"/>
            <a:ext cx="8229600" cy="1399032"/>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a:xfrm>
            <a:off x="457200" y="1882808"/>
            <a:ext cx="8229600" cy="45720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a:xfrm>
            <a:off x="4791456" y="6480048"/>
            <a:ext cx="2133600" cy="301752"/>
          </a:xfrm>
        </p:spPr>
        <p:txBody>
          <a:bodyPr/>
          <a:lstStyle/>
          <a:p>
            <a:fld id="{547BA460-C587-482D-9764-F7C3EEF0CE8B}" type="datetimeFigureOut">
              <a:rPr lang="ar-SA" smtClean="0"/>
              <a:pPr/>
              <a:t>10/06/33</a:t>
            </a:fld>
            <a:endParaRPr lang="ar-SA"/>
          </a:p>
        </p:txBody>
      </p:sp>
      <p:sp>
        <p:nvSpPr>
          <p:cNvPr id="5" name="عنصر نائب للتذييل 4"/>
          <p:cNvSpPr>
            <a:spLocks noGrp="1"/>
          </p:cNvSpPr>
          <p:nvPr>
            <p:ph type="ftr" sz="quarter" idx="11"/>
          </p:nvPr>
        </p:nvSpPr>
        <p:spPr>
          <a:xfrm>
            <a:off x="457200" y="6480969"/>
            <a:ext cx="4260056" cy="300831"/>
          </a:xfrm>
        </p:spPr>
        <p:txBody>
          <a:bodyPr/>
          <a:lstStyle/>
          <a:p>
            <a:endParaRPr lang="ar-SA"/>
          </a:p>
        </p:txBody>
      </p:sp>
      <p:sp>
        <p:nvSpPr>
          <p:cNvPr id="6" name="عنصر نائب لرقم الشريحة 5"/>
          <p:cNvSpPr>
            <a:spLocks noGrp="1"/>
          </p:cNvSpPr>
          <p:nvPr>
            <p:ph type="sldNum" sz="quarter" idx="12"/>
          </p:nvPr>
        </p:nvSpPr>
        <p:spPr/>
        <p:txBody>
          <a:bodyPr/>
          <a:lstStyle/>
          <a:p>
            <a:fld id="{59795C1A-1E47-4B1E-A6E5-A6EFCFB13923}"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2">
        <a:schemeClr val="bg1"/>
      </p:bgRef>
    </p:bg>
    <p:spTree>
      <p:nvGrpSpPr>
        <p:cNvPr id="1" name=""/>
        <p:cNvGrpSpPr/>
        <p:nvPr/>
      </p:nvGrpSpPr>
      <p:grpSpPr>
        <a:xfrm>
          <a:off x="0" y="0"/>
          <a:ext cx="0" cy="0"/>
          <a:chOff x="0" y="0"/>
          <a:chExt cx="0" cy="0"/>
        </a:xfrm>
      </p:grpSpPr>
      <p:sp>
        <p:nvSpPr>
          <p:cNvPr id="9" name="مثلث قائم الزاوية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مثلث متساوي الساقين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عنصر نائب للتاريخ 3"/>
          <p:cNvSpPr>
            <a:spLocks noGrp="1"/>
          </p:cNvSpPr>
          <p:nvPr>
            <p:ph type="dt" sz="half" idx="10"/>
          </p:nvPr>
        </p:nvSpPr>
        <p:spPr>
          <a:xfrm>
            <a:off x="6955632" y="6477000"/>
            <a:ext cx="2133600" cy="304800"/>
          </a:xfrm>
        </p:spPr>
        <p:txBody>
          <a:bodyPr/>
          <a:lstStyle/>
          <a:p>
            <a:fld id="{547BA460-C587-482D-9764-F7C3EEF0CE8B}" type="datetimeFigureOut">
              <a:rPr lang="ar-SA" smtClean="0"/>
              <a:pPr/>
              <a:t>10/06/33</a:t>
            </a:fld>
            <a:endParaRPr lang="ar-SA"/>
          </a:p>
        </p:txBody>
      </p:sp>
      <p:sp>
        <p:nvSpPr>
          <p:cNvPr id="5" name="عنصر نائب للتذييل 4"/>
          <p:cNvSpPr>
            <a:spLocks noGrp="1"/>
          </p:cNvSpPr>
          <p:nvPr>
            <p:ph type="ftr" sz="quarter" idx="11"/>
          </p:nvPr>
        </p:nvSpPr>
        <p:spPr>
          <a:xfrm>
            <a:off x="2619376" y="6480969"/>
            <a:ext cx="4260056" cy="300831"/>
          </a:xfrm>
        </p:spPr>
        <p:txBody>
          <a:bodyPr/>
          <a:lstStyle/>
          <a:p>
            <a:endParaRPr lang="ar-SA"/>
          </a:p>
        </p:txBody>
      </p:sp>
      <p:sp>
        <p:nvSpPr>
          <p:cNvPr id="6" name="عنصر نائب لرقم الشريحة 5"/>
          <p:cNvSpPr>
            <a:spLocks noGrp="1"/>
          </p:cNvSpPr>
          <p:nvPr>
            <p:ph type="sldNum" sz="quarter" idx="12"/>
          </p:nvPr>
        </p:nvSpPr>
        <p:spPr>
          <a:xfrm>
            <a:off x="8451056" y="809624"/>
            <a:ext cx="502920" cy="300831"/>
          </a:xfrm>
        </p:spPr>
        <p:txBody>
          <a:bodyPr/>
          <a:lstStyle/>
          <a:p>
            <a:fld id="{59795C1A-1E47-4B1E-A6E5-A6EFCFB13923}" type="slidenum">
              <a:rPr lang="ar-SA" smtClean="0"/>
              <a:pPr/>
              <a:t>‹#›</a:t>
            </a:fld>
            <a:endParaRPr lang="ar-SA"/>
          </a:p>
        </p:txBody>
      </p:sp>
      <p:cxnSp>
        <p:nvCxnSpPr>
          <p:cNvPr id="11" name="رابط مستقيم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رابط مستقيم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عنوان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marL="0" algn="l">
              <a:defRPr/>
            </a:lvl1p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a:xfrm>
            <a:off x="4791456" y="6480969"/>
            <a:ext cx="2133600" cy="301752"/>
          </a:xfrm>
        </p:spPr>
        <p:txBody>
          <a:bodyPr/>
          <a:lstStyle/>
          <a:p>
            <a:fld id="{547BA460-C587-482D-9764-F7C3EEF0CE8B}" type="datetimeFigureOut">
              <a:rPr lang="ar-SA" smtClean="0"/>
              <a:pPr/>
              <a:t>10/06/33</a:t>
            </a:fld>
            <a:endParaRPr lang="ar-SA"/>
          </a:p>
        </p:txBody>
      </p:sp>
      <p:sp>
        <p:nvSpPr>
          <p:cNvPr id="6" name="عنصر نائب للتذييل 5"/>
          <p:cNvSpPr>
            <a:spLocks noGrp="1"/>
          </p:cNvSpPr>
          <p:nvPr>
            <p:ph type="ftr" sz="quarter" idx="11"/>
          </p:nvPr>
        </p:nvSpPr>
        <p:spPr>
          <a:xfrm>
            <a:off x="457200" y="6480969"/>
            <a:ext cx="4260056" cy="301752"/>
          </a:xfrm>
        </p:spPr>
        <p:txBody>
          <a:bodyPr/>
          <a:lstStyle/>
          <a:p>
            <a:endParaRPr lang="ar-SA"/>
          </a:p>
        </p:txBody>
      </p:sp>
      <p:sp>
        <p:nvSpPr>
          <p:cNvPr id="7" name="عنصر نائب لرقم الشريحة 6"/>
          <p:cNvSpPr>
            <a:spLocks noGrp="1"/>
          </p:cNvSpPr>
          <p:nvPr>
            <p:ph type="sldNum" sz="quarter" idx="12"/>
          </p:nvPr>
        </p:nvSpPr>
        <p:spPr>
          <a:xfrm>
            <a:off x="7589520" y="6480969"/>
            <a:ext cx="502920" cy="301752"/>
          </a:xfrm>
        </p:spPr>
        <p:txBody>
          <a:bodyPr/>
          <a:lstStyle/>
          <a:p>
            <a:fld id="{59795C1A-1E47-4B1E-A6E5-A6EFCFB13923}"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a:xfrm>
            <a:off x="4791456" y="6480969"/>
            <a:ext cx="2130552" cy="301752"/>
          </a:xfrm>
        </p:spPr>
        <p:txBody>
          <a:bodyPr/>
          <a:lstStyle/>
          <a:p>
            <a:fld id="{547BA460-C587-482D-9764-F7C3EEF0CE8B}" type="datetimeFigureOut">
              <a:rPr lang="ar-SA" smtClean="0"/>
              <a:pPr/>
              <a:t>10/06/33</a:t>
            </a:fld>
            <a:endParaRPr lang="ar-SA"/>
          </a:p>
        </p:txBody>
      </p:sp>
      <p:sp>
        <p:nvSpPr>
          <p:cNvPr id="8" name="عنصر نائب للتذييل 7"/>
          <p:cNvSpPr>
            <a:spLocks noGrp="1"/>
          </p:cNvSpPr>
          <p:nvPr>
            <p:ph type="ftr" sz="quarter" idx="11"/>
          </p:nvPr>
        </p:nvSpPr>
        <p:spPr>
          <a:xfrm>
            <a:off x="457200" y="6480969"/>
            <a:ext cx="4261104" cy="301752"/>
          </a:xfrm>
        </p:spPr>
        <p:txBody>
          <a:bodyPr/>
          <a:lstStyle/>
          <a:p>
            <a:endParaRPr lang="ar-SA"/>
          </a:p>
        </p:txBody>
      </p:sp>
      <p:sp>
        <p:nvSpPr>
          <p:cNvPr id="9" name="عنصر نائب لرقم الشريحة 8"/>
          <p:cNvSpPr>
            <a:spLocks noGrp="1"/>
          </p:cNvSpPr>
          <p:nvPr>
            <p:ph type="sldNum" sz="quarter" idx="12"/>
          </p:nvPr>
        </p:nvSpPr>
        <p:spPr>
          <a:xfrm>
            <a:off x="7589520" y="6483096"/>
            <a:ext cx="502920" cy="301752"/>
          </a:xfrm>
        </p:spPr>
        <p:txBody>
          <a:bodyPr/>
          <a:lstStyle>
            <a:lvl1pPr algn="ctr">
              <a:defRPr/>
            </a:lvl1pPr>
          </a:lstStyle>
          <a:p>
            <a:fld id="{59795C1A-1E47-4B1E-A6E5-A6EFCFB13923}"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b="0"/>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547BA460-C587-482D-9764-F7C3EEF0CE8B}" type="datetimeFigureOut">
              <a:rPr lang="ar-SA" smtClean="0"/>
              <a:pPr/>
              <a:t>10/06/33</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59795C1A-1E47-4B1E-A6E5-A6EFCFB13923}"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a:xfrm>
            <a:off x="4791456" y="6480969"/>
            <a:ext cx="2133600" cy="301752"/>
          </a:xfrm>
        </p:spPr>
        <p:txBody>
          <a:bodyPr/>
          <a:lstStyle/>
          <a:p>
            <a:fld id="{547BA460-C587-482D-9764-F7C3EEF0CE8B}" type="datetimeFigureOut">
              <a:rPr lang="ar-SA" smtClean="0"/>
              <a:pPr/>
              <a:t>10/06/33</a:t>
            </a:fld>
            <a:endParaRPr lang="ar-SA"/>
          </a:p>
        </p:txBody>
      </p:sp>
      <p:sp>
        <p:nvSpPr>
          <p:cNvPr id="3" name="عنصر نائب للتذييل 2"/>
          <p:cNvSpPr>
            <a:spLocks noGrp="1"/>
          </p:cNvSpPr>
          <p:nvPr>
            <p:ph type="ftr" sz="quarter" idx="11"/>
          </p:nvPr>
        </p:nvSpPr>
        <p:spPr>
          <a:xfrm>
            <a:off x="457200" y="6481890"/>
            <a:ext cx="4260056" cy="300831"/>
          </a:xfrm>
        </p:spPr>
        <p:txBody>
          <a:bodyPr/>
          <a:lstStyle/>
          <a:p>
            <a:endParaRPr lang="ar-SA"/>
          </a:p>
        </p:txBody>
      </p:sp>
      <p:sp>
        <p:nvSpPr>
          <p:cNvPr id="4" name="عنصر نائب لرقم الشريحة 3"/>
          <p:cNvSpPr>
            <a:spLocks noGrp="1"/>
          </p:cNvSpPr>
          <p:nvPr>
            <p:ph type="sldNum" sz="quarter" idx="12"/>
          </p:nvPr>
        </p:nvSpPr>
        <p:spPr>
          <a:xfrm>
            <a:off x="7589520" y="6480969"/>
            <a:ext cx="502920" cy="301752"/>
          </a:xfrm>
        </p:spPr>
        <p:txBody>
          <a:bodyPr/>
          <a:lstStyle/>
          <a:p>
            <a:fld id="{59795C1A-1E47-4B1E-A6E5-A6EFCFB13923}"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a:xfrm>
            <a:off x="6278976" y="6556248"/>
            <a:ext cx="2133600" cy="301752"/>
          </a:xfrm>
        </p:spPr>
        <p:txBody>
          <a:bodyPr/>
          <a:lstStyle>
            <a:lvl1pPr>
              <a:defRPr sz="900"/>
            </a:lvl1pPr>
          </a:lstStyle>
          <a:p>
            <a:fld id="{547BA460-C587-482D-9764-F7C3EEF0CE8B}" type="datetimeFigureOut">
              <a:rPr lang="ar-SA" smtClean="0"/>
              <a:pPr/>
              <a:t>10/06/33</a:t>
            </a:fld>
            <a:endParaRPr lang="ar-SA"/>
          </a:p>
        </p:txBody>
      </p:sp>
      <p:sp>
        <p:nvSpPr>
          <p:cNvPr id="6" name="عنصر نائب للتذييل 5"/>
          <p:cNvSpPr>
            <a:spLocks noGrp="1"/>
          </p:cNvSpPr>
          <p:nvPr>
            <p:ph type="ftr" sz="quarter" idx="11"/>
          </p:nvPr>
        </p:nvSpPr>
        <p:spPr>
          <a:xfrm>
            <a:off x="1135856" y="6556248"/>
            <a:ext cx="5143120" cy="301752"/>
          </a:xfrm>
        </p:spPr>
        <p:txBody>
          <a:bodyPr/>
          <a:lstStyle>
            <a:lvl1pPr>
              <a:defRPr sz="900"/>
            </a:lvl1pPr>
          </a:lstStyle>
          <a:p>
            <a:endParaRPr lang="ar-SA"/>
          </a:p>
        </p:txBody>
      </p:sp>
      <p:sp>
        <p:nvSpPr>
          <p:cNvPr id="7" name="عنصر نائب لرقم الشريحة 6"/>
          <p:cNvSpPr>
            <a:spLocks noGrp="1"/>
          </p:cNvSpPr>
          <p:nvPr>
            <p:ph type="sldNum" sz="quarter" idx="12"/>
          </p:nvPr>
        </p:nvSpPr>
        <p:spPr>
          <a:xfrm>
            <a:off x="8410576" y="6556248"/>
            <a:ext cx="502920" cy="301752"/>
          </a:xfrm>
        </p:spPr>
        <p:txBody>
          <a:bodyPr/>
          <a:lstStyle>
            <a:lvl1pPr>
              <a:defRPr sz="900"/>
            </a:lvl1pPr>
          </a:lstStyle>
          <a:p>
            <a:fld id="{59795C1A-1E47-4B1E-A6E5-A6EFCFB13923}"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bg>
      <p:bgRef idx="1002">
        <a:schemeClr val="bg1"/>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ar-SA" smtClean="0"/>
              <a:t>انقر فوق الرمز لإضافة صورة</a:t>
            </a:r>
            <a:endParaRPr kumimoji="0" lang="en-US" dirty="0"/>
          </a:p>
        </p:txBody>
      </p:sp>
      <p:sp>
        <p:nvSpPr>
          <p:cNvPr id="4" name="عنصر نائب للنص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a:xfrm>
            <a:off x="6108192" y="6556248"/>
            <a:ext cx="2103120" cy="301752"/>
          </a:xfrm>
        </p:spPr>
        <p:txBody>
          <a:bodyPr/>
          <a:lstStyle>
            <a:lvl1pPr>
              <a:defRPr sz="900"/>
            </a:lvl1pPr>
          </a:lstStyle>
          <a:p>
            <a:fld id="{547BA460-C587-482D-9764-F7C3EEF0CE8B}" type="datetimeFigureOut">
              <a:rPr lang="ar-SA" smtClean="0"/>
              <a:pPr/>
              <a:t>10/06/33</a:t>
            </a:fld>
            <a:endParaRPr lang="ar-SA"/>
          </a:p>
        </p:txBody>
      </p:sp>
      <p:sp>
        <p:nvSpPr>
          <p:cNvPr id="6" name="عنصر نائب للتذييل 5"/>
          <p:cNvSpPr>
            <a:spLocks noGrp="1"/>
          </p:cNvSpPr>
          <p:nvPr>
            <p:ph type="ftr" sz="quarter" idx="11"/>
          </p:nvPr>
        </p:nvSpPr>
        <p:spPr>
          <a:xfrm>
            <a:off x="1170432" y="6557169"/>
            <a:ext cx="4948072" cy="301752"/>
          </a:xfrm>
        </p:spPr>
        <p:txBody>
          <a:bodyPr/>
          <a:lstStyle>
            <a:lvl1pPr>
              <a:defRPr sz="900"/>
            </a:lvl1pPr>
          </a:lstStyle>
          <a:p>
            <a:endParaRPr lang="ar-SA"/>
          </a:p>
        </p:txBody>
      </p:sp>
      <p:sp>
        <p:nvSpPr>
          <p:cNvPr id="7" name="عنصر نائب لرقم الشريحة 6"/>
          <p:cNvSpPr>
            <a:spLocks noGrp="1"/>
          </p:cNvSpPr>
          <p:nvPr>
            <p:ph type="sldNum" sz="quarter" idx="12"/>
          </p:nvPr>
        </p:nvSpPr>
        <p:spPr>
          <a:xfrm>
            <a:off x="8217192" y="6556248"/>
            <a:ext cx="365760" cy="301752"/>
          </a:xfrm>
        </p:spPr>
        <p:txBody>
          <a:bodyPr/>
          <a:lstStyle>
            <a:lvl1pPr algn="ctr">
              <a:defRPr sz="900"/>
            </a:lvl1pPr>
          </a:lstStyle>
          <a:p>
            <a:fld id="{59795C1A-1E47-4B1E-A6E5-A6EFCFB13923}"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مثلث قائم الزاوية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رابط مستقيم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رابط مستقيم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عنصر نائب للعنوان 21"/>
          <p:cNvSpPr>
            <a:spLocks noGrp="1"/>
          </p:cNvSpPr>
          <p:nvPr>
            <p:ph type="title"/>
          </p:nvPr>
        </p:nvSpPr>
        <p:spPr>
          <a:xfrm>
            <a:off x="457200" y="267494"/>
            <a:ext cx="8229600" cy="1399032"/>
          </a:xfrm>
          <a:prstGeom prst="rect">
            <a:avLst/>
          </a:prstGeom>
        </p:spPr>
        <p:txBody>
          <a:bodyPr vert="horz" anchor="ctr">
            <a:normAutofit/>
          </a:bodyPr>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4" name="عنصر نائب للتاريخ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547BA460-C587-482D-9764-F7C3EEF0CE8B}" type="datetimeFigureOut">
              <a:rPr lang="ar-SA" smtClean="0"/>
              <a:pPr/>
              <a:t>10/06/33</a:t>
            </a:fld>
            <a:endParaRPr lang="ar-SA"/>
          </a:p>
        </p:txBody>
      </p:sp>
      <p:sp>
        <p:nvSpPr>
          <p:cNvPr id="3" name="عنصر نائب للتذييل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ar-SA"/>
          </a:p>
        </p:txBody>
      </p:sp>
      <p:sp>
        <p:nvSpPr>
          <p:cNvPr id="23" name="عنصر نائب لرقم الشريحة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59795C1A-1E47-4B1E-A6E5-A6EFCFB13923}" type="slidenum">
              <a:rPr lang="ar-SA" smtClean="0"/>
              <a:pPr/>
              <a:t>‹#›</a:t>
            </a:fld>
            <a:endParaRPr lang="ar-SA"/>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1"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r" rtl="1"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r" rtl="1"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r" rtl="1"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r" rtl="1"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r" rtl="1"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r" rtl="1"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games.jeddahbikers.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فرعي 2"/>
          <p:cNvSpPr>
            <a:spLocks noGrp="1"/>
          </p:cNvSpPr>
          <p:nvPr>
            <p:ph type="subTitle" idx="1"/>
          </p:nvPr>
        </p:nvSpPr>
        <p:spPr/>
        <p:txBody>
          <a:bodyPr>
            <a:normAutofit fontScale="92500" lnSpcReduction="10000"/>
          </a:bodyPr>
          <a:lstStyle/>
          <a:p>
            <a:pPr algn="ctr"/>
            <a:r>
              <a:rPr lang="ar-SA" sz="6000" b="1" dirty="0" smtClean="0"/>
              <a:t>بديل </a:t>
            </a:r>
            <a:r>
              <a:rPr lang="ar-SA" sz="6600" b="1" dirty="0" smtClean="0"/>
              <a:t>للطباعة</a:t>
            </a:r>
            <a:r>
              <a:rPr lang="ar-SA" sz="6000" b="1" dirty="0" smtClean="0"/>
              <a:t> بالشاشة الحريرية</a:t>
            </a:r>
            <a:endParaRPr lang="ar-SA" sz="60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sz="4400" dirty="0" smtClean="0"/>
              <a:t>نسحب اللون مرة واحدة فقط</a:t>
            </a:r>
            <a:endParaRPr lang="ar-SA" dirty="0"/>
          </a:p>
        </p:txBody>
      </p:sp>
      <p:pic>
        <p:nvPicPr>
          <p:cNvPr id="4" name="عنصر نائب للمحتوى 3" descr="http://center.jeddahbikers.com/uploads/jb12997931023.jpg">
            <a:hlinkClick r:id="rId2" tgtFrame="_blank"/>
          </p:cNvPr>
          <p:cNvPicPr>
            <a:picLocks noGrp="1"/>
          </p:cNvPicPr>
          <p:nvPr>
            <p:ph idx="1"/>
          </p:nvPr>
        </p:nvPicPr>
        <p:blipFill>
          <a:blip r:embed="rId3" cstate="print"/>
          <a:srcRect/>
          <a:stretch>
            <a:fillRect/>
          </a:stretch>
        </p:blipFill>
        <p:spPr bwMode="auto">
          <a:xfrm>
            <a:off x="755576" y="1484784"/>
            <a:ext cx="7632848" cy="51125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http://center.jeddahbikers.com/uploads/jb12997931024.jpg">
            <a:hlinkClick r:id="rId2" tgtFrame="_blank"/>
          </p:cNvPr>
          <p:cNvPicPr>
            <a:picLocks noGrp="1"/>
          </p:cNvPicPr>
          <p:nvPr>
            <p:ph idx="1"/>
          </p:nvPr>
        </p:nvPicPr>
        <p:blipFill>
          <a:blip r:embed="rId3" cstate="print"/>
          <a:srcRect/>
          <a:stretch>
            <a:fillRect/>
          </a:stretch>
        </p:blipFill>
        <p:spPr bwMode="auto">
          <a:xfrm>
            <a:off x="611560" y="692696"/>
            <a:ext cx="8064896" cy="57620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ctr"/>
            <a:r>
              <a:rPr lang="ar-SA" sz="4400" dirty="0" smtClean="0"/>
              <a:t>رفع </a:t>
            </a:r>
            <a:r>
              <a:rPr lang="ar-SA" sz="4400" dirty="0" err="1" smtClean="0"/>
              <a:t>الشبلونة</a:t>
            </a:r>
            <a:r>
              <a:rPr lang="ar-SA" sz="4400" dirty="0" smtClean="0"/>
              <a:t> بحذر من جهة واحدة</a:t>
            </a:r>
            <a:endParaRPr lang="ar-SA" dirty="0"/>
          </a:p>
        </p:txBody>
      </p:sp>
      <p:pic>
        <p:nvPicPr>
          <p:cNvPr id="5" name="عنصر نائب للمحتوى 4" descr="http://center.jeddahbikers.com/uploads/jb12997931025.jpg">
            <a:hlinkClick r:id="rId2" tgtFrame="_blank"/>
          </p:cNvPr>
          <p:cNvPicPr>
            <a:picLocks noGrp="1"/>
          </p:cNvPicPr>
          <p:nvPr>
            <p:ph idx="1"/>
          </p:nvPr>
        </p:nvPicPr>
        <p:blipFill>
          <a:blip r:embed="rId3" cstate="print"/>
          <a:srcRect/>
          <a:stretch>
            <a:fillRect/>
          </a:stretch>
        </p:blipFill>
        <p:spPr bwMode="auto">
          <a:xfrm>
            <a:off x="1259632" y="1882775"/>
            <a:ext cx="648072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http://center.jeddahbikers.com/uploads/jb12997938131.jpg">
            <a:hlinkClick r:id="rId2" tgtFrame="_blank"/>
          </p:cNvPr>
          <p:cNvPicPr>
            <a:picLocks noGrp="1"/>
          </p:cNvPicPr>
          <p:nvPr>
            <p:ph idx="1"/>
          </p:nvPr>
        </p:nvPicPr>
        <p:blipFill>
          <a:blip r:embed="rId3" cstate="print"/>
          <a:srcRect/>
          <a:stretch>
            <a:fillRect/>
          </a:stretch>
        </p:blipFill>
        <p:spPr bwMode="auto">
          <a:xfrm>
            <a:off x="1187624" y="1268760"/>
            <a:ext cx="6839107"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http://center.jeddahbikers.com/uploads/jb12997938132.jpg">
            <a:hlinkClick r:id="rId2" tgtFrame="_blank"/>
          </p:cNvPr>
          <p:cNvPicPr>
            <a:picLocks noGrp="1"/>
          </p:cNvPicPr>
          <p:nvPr>
            <p:ph idx="1"/>
          </p:nvPr>
        </p:nvPicPr>
        <p:blipFill>
          <a:blip r:embed="rId3" cstate="print"/>
          <a:srcRect/>
          <a:stretch>
            <a:fillRect/>
          </a:stretch>
        </p:blipFill>
        <p:spPr bwMode="auto">
          <a:xfrm>
            <a:off x="1259632" y="1412776"/>
            <a:ext cx="6839107"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http://center.jeddahbikers.com/uploads/jb12997933631.jpg">
            <a:hlinkClick r:id="rId2" tgtFrame="_blank"/>
          </p:cNvPr>
          <p:cNvPicPr>
            <a:picLocks noGrp="1"/>
          </p:cNvPicPr>
          <p:nvPr>
            <p:ph idx="1"/>
          </p:nvPr>
        </p:nvPicPr>
        <p:blipFill>
          <a:blip r:embed="rId3" cstate="print"/>
          <a:srcRect/>
          <a:stretch>
            <a:fillRect/>
          </a:stretch>
        </p:blipFill>
        <p:spPr bwMode="auto">
          <a:xfrm>
            <a:off x="1187624" y="692696"/>
            <a:ext cx="6768752" cy="57620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ctr"/>
            <a:r>
              <a:rPr lang="ar-SA" sz="4400" dirty="0" smtClean="0"/>
              <a:t>بعد الطباعة اكثر من 4 أو 5 مرات ننصح بغسل </a:t>
            </a:r>
            <a:r>
              <a:rPr lang="ar-SA" sz="4400" dirty="0" err="1" smtClean="0"/>
              <a:t>الشبلونة</a:t>
            </a:r>
            <a:r>
              <a:rPr lang="ar-SA" sz="4400" dirty="0" smtClean="0"/>
              <a:t> بماء بارد</a:t>
            </a:r>
            <a:endParaRPr lang="ar-SA" dirty="0"/>
          </a:p>
        </p:txBody>
      </p:sp>
      <p:pic>
        <p:nvPicPr>
          <p:cNvPr id="4" name="عنصر نائب للمحتوى 3" descr="http://center.jeddahbikers.com/uploads/jb12997933943.jpg">
            <a:hlinkClick r:id="rId2" tgtFrame="_blank"/>
          </p:cNvPr>
          <p:cNvPicPr>
            <a:picLocks noGrp="1"/>
          </p:cNvPicPr>
          <p:nvPr>
            <p:ph idx="1"/>
          </p:nvPr>
        </p:nvPicPr>
        <p:blipFill>
          <a:blip r:embed="rId3" cstate="print"/>
          <a:srcRect/>
          <a:stretch>
            <a:fillRect/>
          </a:stretch>
        </p:blipFill>
        <p:spPr bwMode="auto">
          <a:xfrm>
            <a:off x="1152446" y="1882775"/>
            <a:ext cx="6839107"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pic>
        <p:nvPicPr>
          <p:cNvPr id="4" name="عنصر نائب للمحتوى 3" descr="http://center.jeddahbikers.com/uploads/jb12997933944.jpg">
            <a:hlinkClick r:id="rId2" tgtFrame="_blank"/>
          </p:cNvPr>
          <p:cNvPicPr>
            <a:picLocks noGrp="1"/>
          </p:cNvPicPr>
          <p:nvPr>
            <p:ph idx="1"/>
          </p:nvPr>
        </p:nvPicPr>
        <p:blipFill>
          <a:blip r:embed="rId3" cstate="print"/>
          <a:srcRect/>
          <a:stretch>
            <a:fillRect/>
          </a:stretch>
        </p:blipFill>
        <p:spPr bwMode="auto">
          <a:xfrm>
            <a:off x="1152446" y="1882775"/>
            <a:ext cx="6839107"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وان 4"/>
          <p:cNvSpPr>
            <a:spLocks noGrp="1"/>
          </p:cNvSpPr>
          <p:nvPr>
            <p:ph type="title"/>
          </p:nvPr>
        </p:nvSpPr>
        <p:spPr/>
        <p:txBody>
          <a:bodyPr>
            <a:normAutofit fontScale="90000"/>
          </a:bodyPr>
          <a:lstStyle/>
          <a:p>
            <a:pPr algn="ctr"/>
            <a:r>
              <a:rPr lang="ar-SA" sz="4400" dirty="0" smtClean="0"/>
              <a:t>تجفف </a:t>
            </a:r>
            <a:r>
              <a:rPr lang="ar-SA" sz="4400" dirty="0" err="1" smtClean="0"/>
              <a:t>الشبلونة</a:t>
            </a:r>
            <a:r>
              <a:rPr lang="ar-SA" sz="4400" dirty="0" smtClean="0"/>
              <a:t> ثم تعاد عملية الطباعة</a:t>
            </a:r>
            <a:endParaRPr lang="ar-SA" dirty="0"/>
          </a:p>
        </p:txBody>
      </p:sp>
      <p:pic>
        <p:nvPicPr>
          <p:cNvPr id="4" name="عنصر نائب للمحتوى 3" descr="http://center.jeddahbikers.com/uploads/jb12997934335.jpg">
            <a:hlinkClick r:id="rId2" tgtFrame="_blank"/>
          </p:cNvPr>
          <p:cNvPicPr>
            <a:picLocks noGrp="1"/>
          </p:cNvPicPr>
          <p:nvPr>
            <p:ph idx="1"/>
          </p:nvPr>
        </p:nvPicPr>
        <p:blipFill>
          <a:blip r:embed="rId3" cstate="print"/>
          <a:stretch>
            <a:fillRect/>
          </a:stretch>
        </p:blipFill>
        <p:spPr bwMode="auto">
          <a:xfrm>
            <a:off x="1547664" y="1882775"/>
            <a:ext cx="6264696"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http://center.jeddahbikers.com/uploads/jb12997935233.jpg">
            <a:hlinkClick r:id="rId2" tgtFrame="_blank"/>
          </p:cNvPr>
          <p:cNvPicPr>
            <a:picLocks noGrp="1"/>
          </p:cNvPicPr>
          <p:nvPr>
            <p:ph idx="1"/>
          </p:nvPr>
        </p:nvPicPr>
        <p:blipFill>
          <a:blip r:embed="rId3" cstate="print"/>
          <a:srcRect/>
          <a:stretch>
            <a:fillRect/>
          </a:stretch>
        </p:blipFill>
        <p:spPr bwMode="auto">
          <a:xfrm>
            <a:off x="971600" y="1196752"/>
            <a:ext cx="7416824" cy="48245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88640"/>
            <a:ext cx="8229600" cy="6266168"/>
          </a:xfrm>
        </p:spPr>
        <p:txBody>
          <a:bodyPr>
            <a:normAutofit/>
          </a:bodyPr>
          <a:lstStyle/>
          <a:p>
            <a:pPr algn="ctr">
              <a:buNone/>
            </a:pPr>
            <a:r>
              <a:rPr lang="ar-SA" sz="4800" dirty="0" smtClean="0"/>
              <a:t>الخامات والأدوات المطلوبة</a:t>
            </a:r>
          </a:p>
          <a:p>
            <a:pPr algn="l">
              <a:buNone/>
            </a:pPr>
            <a:endParaRPr lang="ar-SA" dirty="0" smtClean="0"/>
          </a:p>
          <a:p>
            <a:pPr>
              <a:buNone/>
            </a:pPr>
            <a:endParaRPr lang="ar-SA" dirty="0" smtClean="0"/>
          </a:p>
          <a:p>
            <a:pPr>
              <a:buNone/>
            </a:pPr>
            <a:r>
              <a:rPr lang="ar-SA" sz="3100" dirty="0" smtClean="0"/>
              <a:t> ( </a:t>
            </a:r>
            <a:r>
              <a:rPr lang="ar-SA" sz="4400" dirty="0" err="1" smtClean="0"/>
              <a:t>شبلونة</a:t>
            </a:r>
            <a:r>
              <a:rPr lang="ar-SA" sz="4400" dirty="0" smtClean="0"/>
              <a:t> ، قماش ورق </a:t>
            </a:r>
            <a:r>
              <a:rPr lang="ar-SA" sz="4400" dirty="0" err="1" smtClean="0"/>
              <a:t>انس </a:t>
            </a:r>
            <a:r>
              <a:rPr lang="ar-SA" sz="4400" dirty="0" smtClean="0"/>
              <a:t>، </a:t>
            </a:r>
            <a:r>
              <a:rPr lang="ar-SA" sz="4400" dirty="0" err="1" smtClean="0"/>
              <a:t>طامس </a:t>
            </a:r>
            <a:r>
              <a:rPr lang="ar-SA" sz="4400" dirty="0" smtClean="0"/>
              <a:t>، </a:t>
            </a:r>
            <a:r>
              <a:rPr lang="ar-SA" sz="4400" dirty="0" err="1" smtClean="0"/>
              <a:t>مقص </a:t>
            </a:r>
            <a:r>
              <a:rPr lang="ar-SA" sz="4400" dirty="0" smtClean="0"/>
              <a:t>،شريط </a:t>
            </a:r>
            <a:r>
              <a:rPr lang="ar-SA" sz="4400" dirty="0" err="1" smtClean="0"/>
              <a:t>لاصق </a:t>
            </a:r>
            <a:r>
              <a:rPr lang="ar-SA" sz="4400" dirty="0" smtClean="0"/>
              <a:t>، </a:t>
            </a:r>
            <a:r>
              <a:rPr lang="ar-SA" sz="4400" dirty="0" err="1" smtClean="0"/>
              <a:t>دباسة </a:t>
            </a:r>
            <a:r>
              <a:rPr lang="ar-SA" sz="4400" dirty="0" smtClean="0"/>
              <a:t>، </a:t>
            </a:r>
            <a:r>
              <a:rPr lang="ar-SA" sz="4400" dirty="0" err="1" smtClean="0"/>
              <a:t>فلين </a:t>
            </a:r>
            <a:r>
              <a:rPr lang="ar-SA" sz="4400" dirty="0" smtClean="0"/>
              <a:t>، </a:t>
            </a:r>
            <a:r>
              <a:rPr lang="ar-SA" sz="4400" dirty="0" err="1" smtClean="0"/>
              <a:t>اصباغ </a:t>
            </a:r>
            <a:r>
              <a:rPr lang="ar-SA" sz="4400" dirty="0" smtClean="0"/>
              <a:t>، </a:t>
            </a:r>
            <a:r>
              <a:rPr lang="ar-SA" sz="4400" dirty="0" err="1" smtClean="0"/>
              <a:t>مشرط ،سفره...)</a:t>
            </a:r>
            <a:r>
              <a:rPr lang="ar-SA" sz="4400" dirty="0" smtClean="0"/>
              <a:t/>
            </a:r>
            <a:br>
              <a:rPr lang="ar-SA" sz="4400" dirty="0" smtClean="0"/>
            </a:br>
            <a:r>
              <a:rPr lang="ar-SA" dirty="0" smtClean="0"/>
              <a:t/>
            </a:r>
            <a:br>
              <a:rPr lang="ar-SA" dirty="0" smtClean="0"/>
            </a:br>
            <a:endParaRPr lang="ar-SA"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http://center.jeddahbikers.com/uploads/jb12997937731.jpg">
            <a:hlinkClick r:id="rId2" tgtFrame="_blank"/>
          </p:cNvPr>
          <p:cNvPicPr>
            <a:picLocks noGrp="1"/>
          </p:cNvPicPr>
          <p:nvPr>
            <p:ph idx="1"/>
          </p:nvPr>
        </p:nvPicPr>
        <p:blipFill>
          <a:blip r:embed="rId3" cstate="print"/>
          <a:srcRect/>
          <a:stretch>
            <a:fillRect/>
          </a:stretch>
        </p:blipFill>
        <p:spPr bwMode="auto">
          <a:xfrm>
            <a:off x="1475656" y="1340768"/>
            <a:ext cx="6408712"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http://center.jeddahbikers.com/uploads/jb12997938782.jpg">
            <a:hlinkClick r:id="rId2" tgtFrame="_blank"/>
          </p:cNvPr>
          <p:cNvPicPr>
            <a:picLocks noGrp="1"/>
          </p:cNvPicPr>
          <p:nvPr>
            <p:ph idx="1"/>
          </p:nvPr>
        </p:nvPicPr>
        <p:blipFill>
          <a:blip r:embed="rId3" cstate="print"/>
          <a:srcRect/>
          <a:stretch>
            <a:fillRect/>
          </a:stretch>
        </p:blipFill>
        <p:spPr bwMode="auto">
          <a:xfrm>
            <a:off x="1547664" y="1412776"/>
            <a:ext cx="612068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r>
              <a:rPr lang="ar-SA" sz="3600" dirty="0" smtClean="0"/>
              <a:t>هذا نموذج لبعض البدائل وحل لبعض الدروس التي لا يمكن تنفيذها لسبب ظروف وإمكانات المدرسة او الطلاب أو المعلم فتبحث عن البديل الذي يحقق الهدف الأساسي من الدرس مع التأكيد على اعطاء الطالب المادة الثقافية الفنية الموجودة في دليل المعلم كاملة</a:t>
            </a:r>
            <a:r>
              <a:rPr lang="ar-SA" dirty="0" smtClean="0"/>
              <a:t/>
            </a:r>
            <a:br>
              <a:rPr lang="ar-SA" dirty="0" smtClean="0"/>
            </a:br>
            <a:endParaRPr lang="ar-SA"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t>خطوات تنفيذ العمل</a:t>
            </a:r>
            <a:endParaRPr lang="ar-SA" dirty="0"/>
          </a:p>
        </p:txBody>
      </p:sp>
      <p:sp>
        <p:nvSpPr>
          <p:cNvPr id="3" name="عنصر نائب للمحتوى 2"/>
          <p:cNvSpPr>
            <a:spLocks noGrp="1"/>
          </p:cNvSpPr>
          <p:nvPr>
            <p:ph idx="1"/>
          </p:nvPr>
        </p:nvSpPr>
        <p:spPr/>
        <p:txBody>
          <a:bodyPr>
            <a:normAutofit/>
          </a:bodyPr>
          <a:lstStyle/>
          <a:p>
            <a:r>
              <a:rPr lang="ar-SA" sz="4400" dirty="0" smtClean="0"/>
              <a:t>تجهيز </a:t>
            </a:r>
            <a:r>
              <a:rPr lang="ar-SA" sz="4400" dirty="0" err="1" smtClean="0"/>
              <a:t>الشبلونة.</a:t>
            </a:r>
            <a:r>
              <a:rPr lang="ar-SA" sz="4400" dirty="0" smtClean="0"/>
              <a:t/>
            </a:r>
            <a:br>
              <a:rPr lang="ar-SA" sz="4400" dirty="0" smtClean="0"/>
            </a:br>
            <a:r>
              <a:rPr lang="ar-SA" sz="4400" dirty="0" smtClean="0"/>
              <a:t>شد القماش على </a:t>
            </a:r>
            <a:r>
              <a:rPr lang="ar-SA" sz="4400" dirty="0" err="1" smtClean="0"/>
              <a:t>الشبلونة.</a:t>
            </a:r>
            <a:r>
              <a:rPr lang="ar-SA" sz="4400" dirty="0" smtClean="0"/>
              <a:t/>
            </a:r>
            <a:br>
              <a:rPr lang="ar-SA" sz="4400" dirty="0" smtClean="0"/>
            </a:br>
            <a:r>
              <a:rPr lang="ar-SA" sz="4400" dirty="0" smtClean="0"/>
              <a:t>وضع شريط لاصق على </a:t>
            </a:r>
            <a:r>
              <a:rPr lang="ar-SA" sz="4400" dirty="0" err="1" smtClean="0"/>
              <a:t>الشبلونة.</a:t>
            </a:r>
            <a:r>
              <a:rPr lang="ar-SA" sz="4400" dirty="0" smtClean="0"/>
              <a:t/>
            </a:r>
            <a:br>
              <a:rPr lang="ar-SA" sz="4400" dirty="0" smtClean="0"/>
            </a:br>
            <a:r>
              <a:rPr lang="ar-SA" dirty="0" smtClean="0"/>
              <a:t/>
            </a:r>
            <a:br>
              <a:rPr lang="ar-SA" dirty="0" smtClean="0"/>
            </a:br>
            <a:endParaRPr lang="ar-SA"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t>رسم التصميم على القماش</a:t>
            </a:r>
            <a:endParaRPr lang="ar-SA" dirty="0"/>
          </a:p>
        </p:txBody>
      </p:sp>
      <p:pic>
        <p:nvPicPr>
          <p:cNvPr id="5" name="صورة 4" descr="http://center.jeddahbikers.com/uploads/jb12997930103.jpg">
            <a:hlinkClick r:id="rId2" tgtFrame="_blank"/>
          </p:cNvPr>
          <p:cNvPicPr/>
          <p:nvPr/>
        </p:nvPicPr>
        <p:blipFill>
          <a:blip r:embed="rId3" cstate="print"/>
          <a:srcRect/>
          <a:stretch>
            <a:fillRect/>
          </a:stretch>
        </p:blipFill>
        <p:spPr bwMode="auto">
          <a:xfrm>
            <a:off x="971600" y="1628800"/>
            <a:ext cx="7416824" cy="47525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t>رسم التصميم على القماش</a:t>
            </a:r>
            <a:endParaRPr lang="ar-SA" dirty="0"/>
          </a:p>
        </p:txBody>
      </p:sp>
      <p:sp>
        <p:nvSpPr>
          <p:cNvPr id="3" name="عنصر نائب للمحتوى 2"/>
          <p:cNvSpPr>
            <a:spLocks noGrp="1"/>
          </p:cNvSpPr>
          <p:nvPr>
            <p:ph idx="1"/>
          </p:nvPr>
        </p:nvSpPr>
        <p:spPr/>
        <p:txBody>
          <a:bodyPr/>
          <a:lstStyle/>
          <a:p>
            <a:endParaRPr lang="ar-SA"/>
          </a:p>
        </p:txBody>
      </p:sp>
      <p:pic>
        <p:nvPicPr>
          <p:cNvPr id="4" name="عنصر نائب للمحتوى 3" descr="http://center.jeddahbikers.com/uploads/jb12997927171.jpg">
            <a:hlinkClick r:id="rId2" tgtFrame="_blank"/>
          </p:cNvPr>
          <p:cNvPicPr>
            <a:picLocks/>
          </p:cNvPicPr>
          <p:nvPr/>
        </p:nvPicPr>
        <p:blipFill>
          <a:blip r:embed="rId3" cstate="print"/>
          <a:srcRect/>
          <a:stretch>
            <a:fillRect/>
          </a:stretch>
        </p:blipFill>
        <p:spPr bwMode="auto">
          <a:xfrm>
            <a:off x="1547664" y="1916832"/>
            <a:ext cx="6408712" cy="4608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t>تحديد التصميم بالطامس</a:t>
            </a:r>
            <a:endParaRPr lang="ar-SA" dirty="0"/>
          </a:p>
        </p:txBody>
      </p:sp>
      <p:pic>
        <p:nvPicPr>
          <p:cNvPr id="4" name="عنصر نائب للمحتوى 3" descr="http://center.jeddahbikers.com/uploads/jb12997927174.jpg">
            <a:hlinkClick r:id="rId2" tgtFrame="_blank"/>
          </p:cNvPr>
          <p:cNvPicPr>
            <a:picLocks noGrp="1"/>
          </p:cNvPicPr>
          <p:nvPr>
            <p:ph idx="1"/>
          </p:nvPr>
        </p:nvPicPr>
        <p:blipFill>
          <a:blip r:embed="rId3" cstate="print"/>
          <a:srcRect/>
          <a:stretch>
            <a:fillRect/>
          </a:stretch>
        </p:blipFill>
        <p:spPr bwMode="auto">
          <a:xfrm>
            <a:off x="971600" y="1882775"/>
            <a:ext cx="756084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t>تحديد التصميم بالطامس</a:t>
            </a:r>
            <a:endParaRPr lang="ar-SA" dirty="0"/>
          </a:p>
        </p:txBody>
      </p:sp>
      <p:pic>
        <p:nvPicPr>
          <p:cNvPr id="4" name="صورة 3" descr="http://center.jeddahbikers.com/uploads/jb12997930711.jpg">
            <a:hlinkClick r:id="rId2" tgtFrame="_blank"/>
          </p:cNvPr>
          <p:cNvPicPr/>
          <p:nvPr/>
        </p:nvPicPr>
        <p:blipFill>
          <a:blip r:embed="rId3" cstate="print"/>
          <a:srcRect/>
          <a:stretch>
            <a:fillRect/>
          </a:stretch>
        </p:blipFill>
        <p:spPr bwMode="auto">
          <a:xfrm>
            <a:off x="971600" y="1916832"/>
            <a:ext cx="7272808" cy="43944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ar-SA" dirty="0" smtClean="0"/>
              <a:t>العمل بعد اكتمال تحديده بالطامس </a:t>
            </a:r>
            <a:endParaRPr lang="ar-SA" dirty="0"/>
          </a:p>
        </p:txBody>
      </p:sp>
      <p:sp>
        <p:nvSpPr>
          <p:cNvPr id="3" name="عنصر نائب للمحتوى 2"/>
          <p:cNvSpPr>
            <a:spLocks noGrp="1"/>
          </p:cNvSpPr>
          <p:nvPr>
            <p:ph idx="1"/>
          </p:nvPr>
        </p:nvSpPr>
        <p:spPr/>
        <p:txBody>
          <a:bodyPr/>
          <a:lstStyle/>
          <a:p>
            <a:endParaRPr lang="ar-SA"/>
          </a:p>
        </p:txBody>
      </p:sp>
      <p:pic>
        <p:nvPicPr>
          <p:cNvPr id="4" name="صورة 3" descr="http://center.jeddahbikers.com/uploads/jb12997930715.jpg">
            <a:hlinkClick r:id="rId2" tgtFrame="_blank"/>
          </p:cNvPr>
          <p:cNvPicPr/>
          <p:nvPr/>
        </p:nvPicPr>
        <p:blipFill>
          <a:blip r:embed="rId3" cstate="print"/>
          <a:srcRect/>
          <a:stretch>
            <a:fillRect/>
          </a:stretch>
        </p:blipFill>
        <p:spPr bwMode="auto">
          <a:xfrm>
            <a:off x="1043608" y="1988839"/>
            <a:ext cx="7056784" cy="4322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ctr"/>
            <a:r>
              <a:rPr lang="ar-SA" sz="4400" dirty="0" smtClean="0"/>
              <a:t>نسكب اللون في المكان المخصص</a:t>
            </a:r>
            <a:endParaRPr lang="ar-SA" dirty="0"/>
          </a:p>
        </p:txBody>
      </p:sp>
      <p:pic>
        <p:nvPicPr>
          <p:cNvPr id="4" name="عنصر نائب للمحتوى 3" descr="http://center.jeddahbikers.com/uploads/jb12997931022.jpg">
            <a:hlinkClick r:id="rId2" tgtFrame="_blank"/>
          </p:cNvPr>
          <p:cNvPicPr>
            <a:picLocks noGrp="1"/>
          </p:cNvPicPr>
          <p:nvPr>
            <p:ph idx="1"/>
          </p:nvPr>
        </p:nvPicPr>
        <p:blipFill>
          <a:blip r:embed="rId3" cstate="print"/>
          <a:srcRect/>
          <a:stretch>
            <a:fillRect/>
          </a:stretch>
        </p:blipFill>
        <p:spPr bwMode="auto">
          <a:xfrm>
            <a:off x="683568" y="1412776"/>
            <a:ext cx="7776864" cy="50419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حيوية">
  <a:themeElements>
    <a:clrScheme name="ذروة">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حيوية">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حيوية">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61</TotalTime>
  <Words>133</Words>
  <Application>Microsoft Office PowerPoint</Application>
  <PresentationFormat>عرض على الشاشة (3:4)‏</PresentationFormat>
  <Paragraphs>18</Paragraphs>
  <Slides>22</Slides>
  <Notes>0</Notes>
  <HiddenSlides>0</HiddenSlides>
  <MMClips>0</MMClips>
  <ScaleCrop>false</ScaleCrop>
  <HeadingPairs>
    <vt:vector size="4" baseType="variant">
      <vt:variant>
        <vt:lpstr>سمة</vt:lpstr>
      </vt:variant>
      <vt:variant>
        <vt:i4>1</vt:i4>
      </vt:variant>
      <vt:variant>
        <vt:lpstr>عناوين الشرائح</vt:lpstr>
      </vt:variant>
      <vt:variant>
        <vt:i4>22</vt:i4>
      </vt:variant>
    </vt:vector>
  </HeadingPairs>
  <TitlesOfParts>
    <vt:vector size="23" baseType="lpstr">
      <vt:lpstr>حيوية</vt:lpstr>
      <vt:lpstr>الشريحة 1</vt:lpstr>
      <vt:lpstr>الشريحة 2</vt:lpstr>
      <vt:lpstr>خطوات تنفيذ العمل</vt:lpstr>
      <vt:lpstr>رسم التصميم على القماش</vt:lpstr>
      <vt:lpstr>رسم التصميم على القماش</vt:lpstr>
      <vt:lpstr>تحديد التصميم بالطامس</vt:lpstr>
      <vt:lpstr>تحديد التصميم بالطامس</vt:lpstr>
      <vt:lpstr>العمل بعد اكتمال تحديده بالطامس </vt:lpstr>
      <vt:lpstr>نسكب اللون في المكان المخصص</vt:lpstr>
      <vt:lpstr>نسحب اللون مرة واحدة فقط</vt:lpstr>
      <vt:lpstr>الشريحة 11</vt:lpstr>
      <vt:lpstr>رفع الشبلونة بحذر من جهة واحدة</vt:lpstr>
      <vt:lpstr>الشريحة 13</vt:lpstr>
      <vt:lpstr>الشريحة 14</vt:lpstr>
      <vt:lpstr>الشريحة 15</vt:lpstr>
      <vt:lpstr>بعد الطباعة اكثر من 4 أو 5 مرات ننصح بغسل الشبلونة بماء بارد</vt:lpstr>
      <vt:lpstr>الشريحة 17</vt:lpstr>
      <vt:lpstr>تجفف الشبلونة ثم تعاد عملية الطباعة</vt:lpstr>
      <vt:lpstr>الشريحة 19</vt:lpstr>
      <vt:lpstr>الشريحة 20</vt:lpstr>
      <vt:lpstr>الشريحة 21</vt:lpstr>
      <vt:lpstr>الشريحة 22</vt:lpstr>
    </vt:vector>
  </TitlesOfParts>
  <Company>No Need 4 Thanks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Yahya Ghazwani</dc:creator>
  <cp:lastModifiedBy>Yahya Ghazwani</cp:lastModifiedBy>
  <cp:revision>13</cp:revision>
  <dcterms:created xsi:type="dcterms:W3CDTF">2012-04-25T06:20:06Z</dcterms:created>
  <dcterms:modified xsi:type="dcterms:W3CDTF">2012-05-01T06:30:34Z</dcterms:modified>
</cp:coreProperties>
</file>